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30452-3AE0-4814-8C29-DFEB07E3C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BC87E1-4D3D-4E02-9D51-7FB5FFE10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862F85-30DD-4F0B-8E39-D1001B92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E1F83-F2BE-47B0-9E21-F4A6C4E3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B59127-0AB4-4F5B-9355-2001043A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38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71CC9-DA18-428A-BEAA-78C3FEF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BF7318-F8A7-4A42-8EEF-2F623B447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16F6CE-99DF-42B2-ACB2-20D07815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AA4B9-B9A1-49EA-8FC5-7BD0E53C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9E255-72AA-4455-83AB-17FCE628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62BC94-9175-4E23-8A91-8A06BAFC2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73DBD4-AEEF-4D62-94A2-F59B56AA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E39EC-B03A-4392-AC06-29178F09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2BD66-1F01-4237-8849-86439B81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7E4B5-B4C0-4023-B38C-B76FFCDE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4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23C89-412C-447E-8783-11FC4BF5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21E6A-5523-4A4B-9296-DA3EF7FB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2CB158-0520-40FB-BDEC-804D3A9A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54407C-8B0E-4D77-86B4-CA5F34EC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E7042-7A19-4DA9-9CAD-118E485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92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F6468-EF34-4932-B15A-D9E38F86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18D55F-80FC-4BE8-AD36-F448CC4C1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18F050-A789-47C7-A93A-2CE397B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76E92-94E0-46F4-83FF-B9A78C2E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9B2652-5F75-4C1A-B8E6-5A151BBF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3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3F8F2-0DAA-4865-B00E-6674227B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CDC71-2DF7-490E-8F4B-F4F06ECD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DCB29E-3B8F-40E3-AEF2-2270B9EAB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3C83A3-087A-436B-9B6C-00E404CF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A5A3B5-FF8B-43BE-B638-FDBEE4D5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83CBF-A257-41D6-9486-BD9F6479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2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3F8B5-1B86-4C31-B8D1-58C999C1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885FAC-9AF7-498F-9F3F-E156058F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887E1D-40CB-4D7A-9C43-793ACA2ED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8915B4-DD6C-4770-A0DC-15094DC1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2B191-8349-43BA-BA5C-AFE111FB4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9C9209-1746-4C9A-9EA3-42499A88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94C06D-A91F-44FF-B9A0-E9EEE99B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CF682D-1314-4871-A89B-7875200B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5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D206F-40B9-451E-B576-881EA699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EB2AC8-3235-42D5-ADBE-A4AE79B7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EC5939-EF4B-47E0-B0E5-CFDD565E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E23304-BDEC-4019-B785-8E4162D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40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54485D-2040-40F5-AD47-03037E79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6D9359-3A74-4C2B-A808-43472B27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A8E8BE-A6F3-423B-9390-559A89E2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1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EB997-654A-424E-8B03-7D06B9BD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BB52A-A453-428C-8BAE-3B80A54D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76FC66-4A26-4C80-A12C-D69DC32F0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873669-5C88-44CA-A65F-AD4270C5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45746-CB16-4B7F-9559-96CAA60D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2FE3E6-3730-4EBB-9FEB-5A3C41A5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0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A7AC9-040B-4695-B836-765A5D29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28EA27-B624-4409-9626-9F6407902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51F9C8-A8EB-4FC3-9EBC-18E8FE2E1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38C0B-7405-4040-8FEE-7DC83518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BA7FCF-5D4E-45EF-B47B-7F026B88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86278-2377-4B58-9E81-1C8197EC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22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D6E283-570F-4055-843B-22818C57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61DF3E-94FA-4A94-BA34-C50801DD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555AC-78E2-4CB1-846D-5A5A47673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9494F-6F89-40DC-BC6D-BAF0E953377B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FE6050-A6FF-422D-A9CD-0109372DB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45156E-33A9-41E6-A19E-4E6CC1427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A243E-2F57-4035-8706-1EDB11F90F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90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">
            <a:extLst>
              <a:ext uri="{FF2B5EF4-FFF2-40B4-BE49-F238E27FC236}">
                <a16:creationId xmlns:a16="http://schemas.microsoft.com/office/drawing/2014/main" id="{D114B9F3-D059-4FE1-90B7-EC2F6D995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5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8D9B7078-CFBA-4B2A-B83C-E7F66E9E0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A15210FB-F490-4B6E-84C2-550C80E2B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1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88ADA234-D09D-4522-85B4-5E5FC213F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A9DC5E55-6307-4D79-9144-2C3AD941BE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>
            <a:extLst>
              <a:ext uri="{FF2B5EF4-FFF2-40B4-BE49-F238E27FC236}">
                <a16:creationId xmlns:a16="http://schemas.microsoft.com/office/drawing/2014/main" id="{C7856AE8-4949-4F9D-B7F9-EDEB20C3D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3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>
            <a:extLst>
              <a:ext uri="{FF2B5EF4-FFF2-40B4-BE49-F238E27FC236}">
                <a16:creationId xmlns:a16="http://schemas.microsoft.com/office/drawing/2014/main" id="{CACDC73A-EE05-43E8-B2CE-ECEE7C6668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>
            <a:extLst>
              <a:ext uri="{FF2B5EF4-FFF2-40B4-BE49-F238E27FC236}">
                <a16:creationId xmlns:a16="http://schemas.microsoft.com/office/drawing/2014/main" id="{9B55E366-5813-4350-9885-0DE4BD10C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7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">
            <a:extLst>
              <a:ext uri="{FF2B5EF4-FFF2-40B4-BE49-F238E27FC236}">
                <a16:creationId xmlns:a16="http://schemas.microsoft.com/office/drawing/2014/main" id="{08580633-B23C-4B59-9EEE-F89A50E4C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">
            <a:extLst>
              <a:ext uri="{FF2B5EF4-FFF2-40B4-BE49-F238E27FC236}">
                <a16:creationId xmlns:a16="http://schemas.microsoft.com/office/drawing/2014/main" id="{AFE67E36-D7CC-4594-A7CF-E1F5253B4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">
            <a:extLst>
              <a:ext uri="{FF2B5EF4-FFF2-40B4-BE49-F238E27FC236}">
                <a16:creationId xmlns:a16="http://schemas.microsoft.com/office/drawing/2014/main" id="{A1C383B8-7C86-43BE-835E-6763067F83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">
            <a:extLst>
              <a:ext uri="{FF2B5EF4-FFF2-40B4-BE49-F238E27FC236}">
                <a16:creationId xmlns:a16="http://schemas.microsoft.com/office/drawing/2014/main" id="{31BDC233-BD94-41F5-A36A-A12F44FD7C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>
            <a:extLst>
              <a:ext uri="{FF2B5EF4-FFF2-40B4-BE49-F238E27FC236}">
                <a16:creationId xmlns:a16="http://schemas.microsoft.com/office/drawing/2014/main" id="{FABB9341-5817-49ED-8844-B1A98FC6B1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1">
            <a:extLst>
              <a:ext uri="{FF2B5EF4-FFF2-40B4-BE49-F238E27FC236}">
                <a16:creationId xmlns:a16="http://schemas.microsoft.com/office/drawing/2014/main" id="{EB3638FD-6E86-4ADC-8EFC-2E27D3503D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>
            <a:extLst>
              <a:ext uri="{FF2B5EF4-FFF2-40B4-BE49-F238E27FC236}">
                <a16:creationId xmlns:a16="http://schemas.microsoft.com/office/drawing/2014/main" id="{F3B68455-BF35-4894-B9D7-D4C4C6102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3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>
            <a:extLst>
              <a:ext uri="{FF2B5EF4-FFF2-40B4-BE49-F238E27FC236}">
                <a16:creationId xmlns:a16="http://schemas.microsoft.com/office/drawing/2014/main" id="{CDE308E2-20A7-4360-81B8-3C961BEE22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">
            <a:extLst>
              <a:ext uri="{FF2B5EF4-FFF2-40B4-BE49-F238E27FC236}">
                <a16:creationId xmlns:a16="http://schemas.microsoft.com/office/drawing/2014/main" id="{C1878F84-3416-434F-95B7-F755EE7479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7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5">
            <a:extLst>
              <a:ext uri="{FF2B5EF4-FFF2-40B4-BE49-F238E27FC236}">
                <a16:creationId xmlns:a16="http://schemas.microsoft.com/office/drawing/2014/main" id="{35CA84BC-8B56-4756-A0CD-86CDF26E2E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6">
            <a:extLst>
              <a:ext uri="{FF2B5EF4-FFF2-40B4-BE49-F238E27FC236}">
                <a16:creationId xmlns:a16="http://schemas.microsoft.com/office/drawing/2014/main" id="{62B237A3-124E-408D-B3B1-FAF10778DD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7">
            <a:extLst>
              <a:ext uri="{FF2B5EF4-FFF2-40B4-BE49-F238E27FC236}">
                <a16:creationId xmlns:a16="http://schemas.microsoft.com/office/drawing/2014/main" id="{95F8214C-A3CE-478A-BF89-C4DF6D419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8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">
            <a:extLst>
              <a:ext uri="{FF2B5EF4-FFF2-40B4-BE49-F238E27FC236}">
                <a16:creationId xmlns:a16="http://schemas.microsoft.com/office/drawing/2014/main" id="{D70BC40F-193D-48DB-BED9-F86325121E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9">
            <a:extLst>
              <a:ext uri="{FF2B5EF4-FFF2-40B4-BE49-F238E27FC236}">
                <a16:creationId xmlns:a16="http://schemas.microsoft.com/office/drawing/2014/main" id="{FC5F64E4-1EC4-428E-AA1A-6A7041549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">
            <a:extLst>
              <a:ext uri="{FF2B5EF4-FFF2-40B4-BE49-F238E27FC236}">
                <a16:creationId xmlns:a16="http://schemas.microsoft.com/office/drawing/2014/main" id="{DB01D91C-00E7-4864-9B76-60659477BF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8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0">
            <a:extLst>
              <a:ext uri="{FF2B5EF4-FFF2-40B4-BE49-F238E27FC236}">
                <a16:creationId xmlns:a16="http://schemas.microsoft.com/office/drawing/2014/main" id="{2F92DBEC-C32E-4611-A746-BE2E2440B0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0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1">
            <a:extLst>
              <a:ext uri="{FF2B5EF4-FFF2-40B4-BE49-F238E27FC236}">
                <a16:creationId xmlns:a16="http://schemas.microsoft.com/office/drawing/2014/main" id="{4FFB183E-9B29-4518-9766-B7C73E5E80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2">
            <a:extLst>
              <a:ext uri="{FF2B5EF4-FFF2-40B4-BE49-F238E27FC236}">
                <a16:creationId xmlns:a16="http://schemas.microsoft.com/office/drawing/2014/main" id="{43C1A002-9026-43A2-B880-0F4AEEC1F6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89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">
            <a:extLst>
              <a:ext uri="{FF2B5EF4-FFF2-40B4-BE49-F238E27FC236}">
                <a16:creationId xmlns:a16="http://schemas.microsoft.com/office/drawing/2014/main" id="{71070FC8-8E80-49FD-8201-B11664250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6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4">
            <a:extLst>
              <a:ext uri="{FF2B5EF4-FFF2-40B4-BE49-F238E27FC236}">
                <a16:creationId xmlns:a16="http://schemas.microsoft.com/office/drawing/2014/main" id="{ABF72238-999F-4FBA-A6B7-FE27C2ACF3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5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5">
            <a:extLst>
              <a:ext uri="{FF2B5EF4-FFF2-40B4-BE49-F238E27FC236}">
                <a16:creationId xmlns:a16="http://schemas.microsoft.com/office/drawing/2014/main" id="{EDFB2F1F-4270-447C-8630-CB2FA0BB5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6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6">
            <a:extLst>
              <a:ext uri="{FF2B5EF4-FFF2-40B4-BE49-F238E27FC236}">
                <a16:creationId xmlns:a16="http://schemas.microsoft.com/office/drawing/2014/main" id="{7C559AA1-28C1-43D0-8D35-3DC407D24B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11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7">
            <a:extLst>
              <a:ext uri="{FF2B5EF4-FFF2-40B4-BE49-F238E27FC236}">
                <a16:creationId xmlns:a16="http://schemas.microsoft.com/office/drawing/2014/main" id="{9B4095B0-B6A4-4B1D-9B8B-5806CBC3A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0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8">
            <a:extLst>
              <a:ext uri="{FF2B5EF4-FFF2-40B4-BE49-F238E27FC236}">
                <a16:creationId xmlns:a16="http://schemas.microsoft.com/office/drawing/2014/main" id="{2D5C107D-F3B1-4BBC-8090-7DD2CFB9E9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9">
            <a:extLst>
              <a:ext uri="{FF2B5EF4-FFF2-40B4-BE49-F238E27FC236}">
                <a16:creationId xmlns:a16="http://schemas.microsoft.com/office/drawing/2014/main" id="{FE667B6D-18B4-4531-8BF1-9D0FC5FF4D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4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">
            <a:extLst>
              <a:ext uri="{FF2B5EF4-FFF2-40B4-BE49-F238E27FC236}">
                <a16:creationId xmlns:a16="http://schemas.microsoft.com/office/drawing/2014/main" id="{A5F71BC8-42E2-401A-A104-A42C34E79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8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0">
            <a:extLst>
              <a:ext uri="{FF2B5EF4-FFF2-40B4-BE49-F238E27FC236}">
                <a16:creationId xmlns:a16="http://schemas.microsoft.com/office/drawing/2014/main" id="{D885FF27-3B54-4894-826C-8E278D1E57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84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1">
            <a:extLst>
              <a:ext uri="{FF2B5EF4-FFF2-40B4-BE49-F238E27FC236}">
                <a16:creationId xmlns:a16="http://schemas.microsoft.com/office/drawing/2014/main" id="{C79349B8-76E8-49A0-8234-5B622AC1CC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81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2">
            <a:extLst>
              <a:ext uri="{FF2B5EF4-FFF2-40B4-BE49-F238E27FC236}">
                <a16:creationId xmlns:a16="http://schemas.microsoft.com/office/drawing/2014/main" id="{B5F3F26F-D7D5-4397-AE38-8308A386FD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1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3">
            <a:extLst>
              <a:ext uri="{FF2B5EF4-FFF2-40B4-BE49-F238E27FC236}">
                <a16:creationId xmlns:a16="http://schemas.microsoft.com/office/drawing/2014/main" id="{AACB5990-8C8F-4C33-8F8D-4EB45F5401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82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4">
            <a:extLst>
              <a:ext uri="{FF2B5EF4-FFF2-40B4-BE49-F238E27FC236}">
                <a16:creationId xmlns:a16="http://schemas.microsoft.com/office/drawing/2014/main" id="{A7A41370-E54F-4EE3-B874-6DBD423F0A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7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5">
            <a:extLst>
              <a:ext uri="{FF2B5EF4-FFF2-40B4-BE49-F238E27FC236}">
                <a16:creationId xmlns:a16="http://schemas.microsoft.com/office/drawing/2014/main" id="{45DB95A0-20F3-4335-A60C-06BC1600C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05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6">
            <a:extLst>
              <a:ext uri="{FF2B5EF4-FFF2-40B4-BE49-F238E27FC236}">
                <a16:creationId xmlns:a16="http://schemas.microsoft.com/office/drawing/2014/main" id="{114DBE56-FDA2-4892-8432-B4EE32525F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02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7">
            <a:extLst>
              <a:ext uri="{FF2B5EF4-FFF2-40B4-BE49-F238E27FC236}">
                <a16:creationId xmlns:a16="http://schemas.microsoft.com/office/drawing/2014/main" id="{22783DF0-2B20-44EA-A753-0FBE52B86D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0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8">
            <a:extLst>
              <a:ext uri="{FF2B5EF4-FFF2-40B4-BE49-F238E27FC236}">
                <a16:creationId xmlns:a16="http://schemas.microsoft.com/office/drawing/2014/main" id="{F8E7DA69-2798-4A6C-A61E-D53313CC3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2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9">
            <a:extLst>
              <a:ext uri="{FF2B5EF4-FFF2-40B4-BE49-F238E27FC236}">
                <a16:creationId xmlns:a16="http://schemas.microsoft.com/office/drawing/2014/main" id="{3CF569D7-7CC4-4283-B245-50C94B442F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2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">
            <a:extLst>
              <a:ext uri="{FF2B5EF4-FFF2-40B4-BE49-F238E27FC236}">
                <a16:creationId xmlns:a16="http://schemas.microsoft.com/office/drawing/2014/main" id="{783FBB10-E851-497F-8800-09922DC89D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5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0">
            <a:extLst>
              <a:ext uri="{FF2B5EF4-FFF2-40B4-BE49-F238E27FC236}">
                <a16:creationId xmlns:a16="http://schemas.microsoft.com/office/drawing/2014/main" id="{7830F5E1-2ADE-44F0-9E1D-9B8008472D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1">
            <a:extLst>
              <a:ext uri="{FF2B5EF4-FFF2-40B4-BE49-F238E27FC236}">
                <a16:creationId xmlns:a16="http://schemas.microsoft.com/office/drawing/2014/main" id="{EB8B85F8-8EA1-4FE3-9EE6-56C1168CA3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89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2">
            <a:extLst>
              <a:ext uri="{FF2B5EF4-FFF2-40B4-BE49-F238E27FC236}">
                <a16:creationId xmlns:a16="http://schemas.microsoft.com/office/drawing/2014/main" id="{37D38A89-075A-4456-ADA3-0CDEEFE0A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1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3">
            <a:extLst>
              <a:ext uri="{FF2B5EF4-FFF2-40B4-BE49-F238E27FC236}">
                <a16:creationId xmlns:a16="http://schemas.microsoft.com/office/drawing/2014/main" id="{F6308B37-527F-4799-9D02-97ECB1D61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4">
            <a:extLst>
              <a:ext uri="{FF2B5EF4-FFF2-40B4-BE49-F238E27FC236}">
                <a16:creationId xmlns:a16="http://schemas.microsoft.com/office/drawing/2014/main" id="{1F22057C-161E-4F74-80D1-829821931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19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5">
            <a:extLst>
              <a:ext uri="{FF2B5EF4-FFF2-40B4-BE49-F238E27FC236}">
                <a16:creationId xmlns:a16="http://schemas.microsoft.com/office/drawing/2014/main" id="{71161BB3-B442-412D-8CE5-B071524B43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07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">
            <a:extLst>
              <a:ext uri="{FF2B5EF4-FFF2-40B4-BE49-F238E27FC236}">
                <a16:creationId xmlns:a16="http://schemas.microsoft.com/office/drawing/2014/main" id="{B59FE53C-E42E-40CF-B614-6BF4FA8AC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0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7">
            <a:extLst>
              <a:ext uri="{FF2B5EF4-FFF2-40B4-BE49-F238E27FC236}">
                <a16:creationId xmlns:a16="http://schemas.microsoft.com/office/drawing/2014/main" id="{E77E091B-1575-41C8-9135-8D7FE36A93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37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8">
            <a:extLst>
              <a:ext uri="{FF2B5EF4-FFF2-40B4-BE49-F238E27FC236}">
                <a16:creationId xmlns:a16="http://schemas.microsoft.com/office/drawing/2014/main" id="{8AA82676-66DE-4788-8700-D084C52E2A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1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">
            <a:extLst>
              <a:ext uri="{FF2B5EF4-FFF2-40B4-BE49-F238E27FC236}">
                <a16:creationId xmlns:a16="http://schemas.microsoft.com/office/drawing/2014/main" id="{A7A92A35-4438-4411-A93F-0C8AA50F33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0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">
            <a:extLst>
              <a:ext uri="{FF2B5EF4-FFF2-40B4-BE49-F238E27FC236}">
                <a16:creationId xmlns:a16="http://schemas.microsoft.com/office/drawing/2014/main" id="{E9EA47E1-F2D9-45A6-AD7F-A35B9B24A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8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">
            <a:extLst>
              <a:ext uri="{FF2B5EF4-FFF2-40B4-BE49-F238E27FC236}">
                <a16:creationId xmlns:a16="http://schemas.microsoft.com/office/drawing/2014/main" id="{3AB68686-9C75-4438-91CA-DC14A56FC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6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">
            <a:extLst>
              <a:ext uri="{FF2B5EF4-FFF2-40B4-BE49-F238E27FC236}">
                <a16:creationId xmlns:a16="http://schemas.microsoft.com/office/drawing/2014/main" id="{86D8E400-17F4-42D0-A551-88724CDA6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 Jianing</dc:creator>
  <cp:lastModifiedBy>Cui Jianing</cp:lastModifiedBy>
  <cp:revision>1</cp:revision>
  <dcterms:created xsi:type="dcterms:W3CDTF">2020-05-09T21:31:50Z</dcterms:created>
  <dcterms:modified xsi:type="dcterms:W3CDTF">2020-05-09T21:32:04Z</dcterms:modified>
</cp:coreProperties>
</file>